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10" r:id="rId3"/>
    <p:sldId id="312" r:id="rId4"/>
    <p:sldId id="313" r:id="rId5"/>
    <p:sldId id="314" r:id="rId6"/>
    <p:sldId id="315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0"/>
            <p14:sldId id="312"/>
            <p14:sldId id="313"/>
            <p14:sldId id="314"/>
            <p14:sldId id="3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87" d="100"/>
          <a:sy n="87" d="100"/>
        </p:scale>
        <p:origin x="1784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err="1"/>
              <a:t>ميدلي</a:t>
            </a:r>
            <a:r>
              <a:rPr lang="ar-EG" sz="6600" b="1" dirty="0"/>
              <a:t> </a:t>
            </a:r>
          </a:p>
          <a:p>
            <a:pPr algn="ctr" rtl="1"/>
            <a:r>
              <a:rPr lang="ar-EG" sz="6600" b="1" dirty="0"/>
              <a:t>اهديك كل المجد </a:t>
            </a:r>
          </a:p>
          <a:p>
            <a:pPr algn="ctr" rtl="1"/>
            <a:r>
              <a:rPr lang="ar-EG" sz="6600" b="1" dirty="0"/>
              <a:t>يسوع ما اعظمك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أُهْدِيْكَ كُلَّ المَجْدِ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والكَرَامَــــــــةِ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أَرْفَعُ يَدَاْيَ نَحْوَكَ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وَأُسَبِّحُ اْسْمَكَ</a:t>
            </a:r>
          </a:p>
        </p:txBody>
      </p:sp>
    </p:spTree>
    <p:extLst>
      <p:ext uri="{BB962C8B-B14F-4D97-AF65-F5344CB8AC3E}">
        <p14:creationId xmlns:p14="http://schemas.microsoft.com/office/powerpoint/2010/main" val="3448069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أَنْتَ عَظَيِمْ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لَيْسَ مِثْلَكَ يَا رَب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تَصْنَعُ العَجَائِبَ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تَصْنَعُ العَجَائِبَ </a:t>
            </a:r>
          </a:p>
        </p:txBody>
      </p:sp>
    </p:spTree>
    <p:extLst>
      <p:ext uri="{BB962C8B-B14F-4D97-AF65-F5344CB8AC3E}">
        <p14:creationId xmlns:p14="http://schemas.microsoft.com/office/powerpoint/2010/main" val="2915540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أَنْتَ عَظَيِمْ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لَيْسَ مِثْلَكَ يَا رَب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تَسْتَطِيْعُ كُلَّ شَيءْ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تَسْتَطِيْعُ كُلَّ شَيءْ</a:t>
            </a:r>
          </a:p>
        </p:txBody>
      </p:sp>
    </p:spTree>
    <p:extLst>
      <p:ext uri="{BB962C8B-B14F-4D97-AF65-F5344CB8AC3E}">
        <p14:creationId xmlns:p14="http://schemas.microsoft.com/office/powerpoint/2010/main" val="69456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 يَسُوعُ مَا أَعظَمَك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 أَعظمَكَ يَسوعُ 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مَا أَعْظَمَـــــــــك )٢</a:t>
            </a:r>
          </a:p>
        </p:txBody>
      </p:sp>
    </p:spTree>
    <p:extLst>
      <p:ext uri="{BB962C8B-B14F-4D97-AF65-F5344CB8AC3E}">
        <p14:creationId xmlns:p14="http://schemas.microsoft.com/office/powerpoint/2010/main" val="1762009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 أَنتَ رَبِّي مَنْ أُحب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كُلَّ قَلبِي وَالحَيَاةْ أَعطَيتُكَ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يَسُوعُ مَا أَعظَمَـــكَ )٢</a:t>
            </a:r>
          </a:p>
          <a:p>
            <a:pPr algn="ctr" rtl="1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42365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3771</TotalTime>
  <Words>67</Words>
  <Application>Microsoft Office PowerPoint</Application>
  <PresentationFormat>عرض على الشاشة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310</cp:revision>
  <dcterms:created xsi:type="dcterms:W3CDTF">2021-12-07T14:30:00Z</dcterms:created>
  <dcterms:modified xsi:type="dcterms:W3CDTF">2023-04-26T09:11:55Z</dcterms:modified>
</cp:coreProperties>
</file>